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Installation et Utilisation de SonarQube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 guide vous guidera à travers l'installation, la configuration et l'utilisation de SonarQube pour améliorer la qualité de votre code.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32435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33197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306497"/>
            <a:ext cx="223420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spc="-38" kern="0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par Sarah Taoussi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et Prochaines Étapes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SonarQube est un outil puissant pour améliorer la qualité du code et la sécurité des applications. Utilisez-le pour suivre vos projets, améliorer vos pratiques de développement et livrer des logiciels de haute qualité.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79332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Intégration avec ALM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071699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SonarQube s'intègre parfaitement avec les outils de gestion du cycle de vie des applications (ALM), tels que Jira, GitLab et Azure DevOps.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614761" y="4071699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Cette intégration permet aux développeurs de suivre les anomalies et les problèmes de code directement dans leur environnement ALM habituel.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3345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Intégration avec la Gestion du Cycle de Vie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2700457"/>
            <a:ext cx="30480" cy="4595693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3223617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96965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12222" y="306990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939772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SonarQube est un outil précieux pour gérer le cycle de vie du développement logiciel.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435477" y="4707612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0" name="Shape 7"/>
          <p:cNvSpPr/>
          <p:nvPr/>
        </p:nvSpPr>
        <p:spPr>
          <a:xfrm>
            <a:off x="927437" y="445365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12222" y="455390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513290" y="4423767"/>
            <a:ext cx="57929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Il aide à identifier les problèmes de code dès le début du processus de développement, ce qui permet de corriger les erreurs plus rapidement.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435477" y="6574631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4" name="Shape 11"/>
          <p:cNvSpPr/>
          <p:nvPr/>
        </p:nvSpPr>
        <p:spPr>
          <a:xfrm>
            <a:off x="927437" y="632067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12222" y="642092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513290" y="6290786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SonarQube fournit des outils pour suivre la qualité du code et le progrès des équipes de développement.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2516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Configuration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88156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635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Installation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130629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Téléchargez et installez SonarQube sur votre serveur.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388156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635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Base de données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130629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Configurez une base de données pour stocker les données de SonarQube.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765953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01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Analyse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508427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Configurez les analyseurs de code pour les langages utilisés dans vos projets.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8058" y="4765953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24993" y="50128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Intégration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4993" y="5508427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Intégrez SonarQube à votre système d'intégration continue.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108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Analyse d'un Projet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773793"/>
            <a:ext cx="1196816" cy="19150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01310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Lancez l'analyse de votre projet avec SonarQube.</a:t>
            </a:r>
            <a:endParaRPr lang="en-US" sz="18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3688794"/>
            <a:ext cx="1196816" cy="19150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879913" y="3928110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SonarQube analyse votre code et identifie les erreurs, les vulnérabilités et les problèmes de qualité.</a:t>
            </a:r>
            <a:endParaRPr lang="en-US" sz="18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603796"/>
            <a:ext cx="1196816" cy="191500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879913" y="5843111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Les résultats de l'analyse sont affichés dans l'interface de SonarQube.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2484" y="646271"/>
            <a:ext cx="7499033" cy="1382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spc="-87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Métriques Fournies par SonarQube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84" y="2381250"/>
            <a:ext cx="587454" cy="5874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2484" y="3203615"/>
            <a:ext cx="276498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Couverture de code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22484" y="3690104"/>
            <a:ext cx="3573304" cy="751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Mesure la proportion de code testé par des tests unitaires.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213" y="2381250"/>
            <a:ext cx="587454" cy="5874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8213" y="3203615"/>
            <a:ext cx="276498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Bugs et vulnérabilités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48213" y="3690104"/>
            <a:ext cx="3573304" cy="751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Identifie les erreurs potentielles et les failles de sécurité.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84" y="5147072"/>
            <a:ext cx="587454" cy="5874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2484" y="5969437"/>
            <a:ext cx="276498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Complexité du code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822484" y="6455926"/>
            <a:ext cx="3573304" cy="1127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Mesure la complexité du code et identifie les sections difficiles à maintenir.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8213" y="5147072"/>
            <a:ext cx="587454" cy="5874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8213" y="5969437"/>
            <a:ext cx="2764988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Duplication de code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48213" y="6455926"/>
            <a:ext cx="3573304" cy="1127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Identifie les sections de code dupliquées qui peuvent être refactorisées.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27428"/>
            <a:ext cx="88456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Qualité du Code et Bonnes Pratiques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5191" y="2510195"/>
            <a:ext cx="1282422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1572" y="2774752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4956929" y="2749510"/>
            <a:ext cx="19029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Qualité du code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77383" y="3355419"/>
            <a:ext cx="8955524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921" y="3400544"/>
            <a:ext cx="2564963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01572" y="3576518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598200" y="3639860"/>
            <a:ext cx="21371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Bonnes pratiques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418653" y="4245769"/>
            <a:ext cx="8314253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4290893"/>
            <a:ext cx="3847505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001572" y="4466868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6239470" y="4530209"/>
            <a:ext cx="24931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Standards de codage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059924" y="5136118"/>
            <a:ext cx="7672983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79" y="5181243"/>
            <a:ext cx="5130046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001572" y="5357217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6880741" y="5420558"/>
            <a:ext cx="191428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Documentation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6701195" y="6026468"/>
            <a:ext cx="7031712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6071592"/>
            <a:ext cx="6412587" cy="83058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4001572" y="6247567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350" dirty="0"/>
          </a:p>
        </p:txBody>
      </p:sp>
      <p:sp>
        <p:nvSpPr>
          <p:cNvPr id="21" name="Text 14"/>
          <p:cNvSpPr/>
          <p:nvPr/>
        </p:nvSpPr>
        <p:spPr>
          <a:xfrm>
            <a:off x="7522012" y="6310908"/>
            <a:ext cx="17690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Tests unitaires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82710"/>
            <a:ext cx="91913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Intégration Continue avec SonarQube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65477"/>
            <a:ext cx="1619369" cy="830580"/>
          </a:xfrm>
          <a:prstGeom prst="roundRect">
            <a:avLst>
              <a:gd name="adj" fmla="val 1210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84659" y="3041452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2696408" y="3104793"/>
            <a:ext cx="13829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Intégration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2576751" y="3680817"/>
            <a:ext cx="11096268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sp>
        <p:nvSpPr>
          <p:cNvPr id="7" name="Shape 5"/>
          <p:cNvSpPr/>
          <p:nvPr/>
        </p:nvSpPr>
        <p:spPr>
          <a:xfrm>
            <a:off x="837724" y="3815715"/>
            <a:ext cx="3238738" cy="830580"/>
          </a:xfrm>
          <a:prstGeom prst="roundRect">
            <a:avLst>
              <a:gd name="adj" fmla="val 1210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84659" y="3991689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4315778" y="4055031"/>
            <a:ext cx="18855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Automatisation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4196120" y="4631055"/>
            <a:ext cx="9476899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sp>
        <p:nvSpPr>
          <p:cNvPr id="11" name="Shape 9"/>
          <p:cNvSpPr/>
          <p:nvPr/>
        </p:nvSpPr>
        <p:spPr>
          <a:xfrm>
            <a:off x="837724" y="4765953"/>
            <a:ext cx="4858107" cy="830580"/>
          </a:xfrm>
          <a:prstGeom prst="roundRect">
            <a:avLst>
              <a:gd name="adj" fmla="val 1210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84659" y="4941927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5935147" y="5005268"/>
            <a:ext cx="8872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Qualité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5815489" y="5581293"/>
            <a:ext cx="7857530" cy="15240"/>
          </a:xfrm>
          <a:prstGeom prst="roundRect">
            <a:avLst>
              <a:gd name="adj" fmla="val 659712"/>
            </a:avLst>
          </a:prstGeom>
          <a:solidFill>
            <a:srgbClr val="DABADD"/>
          </a:solidFill>
          <a:ln/>
        </p:spPr>
      </p:sp>
      <p:sp>
        <p:nvSpPr>
          <p:cNvPr id="15" name="Shape 13"/>
          <p:cNvSpPr/>
          <p:nvPr/>
        </p:nvSpPr>
        <p:spPr>
          <a:xfrm>
            <a:off x="837724" y="5716191"/>
            <a:ext cx="6477476" cy="830580"/>
          </a:xfrm>
          <a:prstGeom prst="roundRect">
            <a:avLst>
              <a:gd name="adj" fmla="val 1210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84659" y="5892165"/>
            <a:ext cx="1495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spc="-47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7554516" y="5955506"/>
            <a:ext cx="19345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Développement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213" y="767596"/>
            <a:ext cx="7633573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spc="-80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Suivi des Anomalies et des Corrections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55213" y="2468523"/>
            <a:ext cx="3654981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spc="-11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1313259" y="3450312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Anomalies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55213" y="3897035"/>
            <a:ext cx="365498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Suivez les anomalies identifiées par SonarQube.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33806" y="2468523"/>
            <a:ext cx="3654981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spc="-11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5291852" y="3450312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Corrections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733806" y="3897035"/>
            <a:ext cx="365498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Assurez-vous que les anomalies sont corrigées rapidement.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5213" y="5342811"/>
            <a:ext cx="3654981" cy="712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spc="-112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1313259" y="6324600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spc="-40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Améliorations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55213" y="6771323"/>
            <a:ext cx="365498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Utilisez les informations de SonarQube pour améliorer la qualité du code.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2024-12-21T22:47:29Z</dcterms:created>
  <dcterms:modified xsi:type="dcterms:W3CDTF">2024-12-21T22:47:29Z</dcterms:modified>
</cp:coreProperties>
</file>